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  <p:sldMasterId id="214748370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y="5143500" cx="9144000"/>
  <p:notesSz cx="6858000" cy="9144000"/>
  <p:embeddedFontLst>
    <p:embeddedFont>
      <p:font typeface="Helvetica Neue"/>
      <p:regular r:id="rId80"/>
      <p:bold r:id="rId81"/>
      <p:italic r:id="rId82"/>
      <p:boldItalic r:id="rId83"/>
    </p:embeddedFont>
    <p:embeddedFont>
      <p:font typeface="Helvetica Neue Light"/>
      <p:regular r:id="rId84"/>
      <p:bold r:id="rId85"/>
      <p:italic r:id="rId86"/>
      <p:boldItalic r:id="rId87"/>
    </p:embeddedFont>
    <p:embeddedFont>
      <p:font typeface="DM Sans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Light-regular.fntdata"/><Relationship Id="rId83" Type="http://schemas.openxmlformats.org/officeDocument/2006/relationships/font" Target="fonts/HelveticaNeue-boldItalic.fntdata"/><Relationship Id="rId42" Type="http://schemas.openxmlformats.org/officeDocument/2006/relationships/slide" Target="slides/slide35.xml"/><Relationship Id="rId86" Type="http://schemas.openxmlformats.org/officeDocument/2006/relationships/font" Target="fonts/HelveticaNeueLight-italic.fntdata"/><Relationship Id="rId41" Type="http://schemas.openxmlformats.org/officeDocument/2006/relationships/slide" Target="slides/slide34.xml"/><Relationship Id="rId85" Type="http://schemas.openxmlformats.org/officeDocument/2006/relationships/font" Target="fonts/HelveticaNeueLight-bold.fntdata"/><Relationship Id="rId44" Type="http://schemas.openxmlformats.org/officeDocument/2006/relationships/slide" Target="slides/slide37.xml"/><Relationship Id="rId88" Type="http://schemas.openxmlformats.org/officeDocument/2006/relationships/font" Target="fonts/DMSans-regular.fntdata"/><Relationship Id="rId43" Type="http://schemas.openxmlformats.org/officeDocument/2006/relationships/slide" Target="slides/slide36.xml"/><Relationship Id="rId87" Type="http://schemas.openxmlformats.org/officeDocument/2006/relationships/font" Target="fonts/HelveticaNeueLight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DMSans-bold.fntdata"/><Relationship Id="rId80" Type="http://schemas.openxmlformats.org/officeDocument/2006/relationships/font" Target="fonts/HelveticaNeue-regular.fntdata"/><Relationship Id="rId82" Type="http://schemas.openxmlformats.org/officeDocument/2006/relationships/font" Target="fonts/HelveticaNeue-italic.fntdata"/><Relationship Id="rId81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DMSans-boldItalic.fntdata"/><Relationship Id="rId90" Type="http://schemas.openxmlformats.org/officeDocument/2006/relationships/font" Target="fonts/DMSans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822679a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4822679a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8543a0c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38543a0c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8543a0c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38543a0c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8543a0c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38543a0c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8543a0c8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38543a0c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e0e92a4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fe0e92a4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38543a0c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38543a0c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3b19b5c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83b19b5c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8543a0c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8543a0c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3b19b5c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83b19b5c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8543a0c8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38543a0c8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f5989a7c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f5989a7c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8543a0c8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38543a0c8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8543a0c8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38543a0c8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a5e7b9b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1ea5e7b9b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38543a0c8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138543a0c8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9e218b725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9e218b725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5" name="Google Shape;45;p1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1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5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1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2">
  <p:cSld name="SECTION_HEADER_1_1_1_1_1_1_1_1_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5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4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7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9" name="Google Shape;139;p47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4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1" name="Google Shape;141;p4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57" name="Google Shape;157;p50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58" name="Google Shape;158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51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65" name="Google Shape;165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6" name="Google Shape;26;p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73.png"/><Relationship Id="rId5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slide" Target="/ppt/slides/slide6.xml"/><Relationship Id="rId6" Type="http://schemas.openxmlformats.org/officeDocument/2006/relationships/slide" Target="/ppt/slides/slide36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65.png"/><Relationship Id="rId5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101.png"/><Relationship Id="rId5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8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74.png"/><Relationship Id="rId5" Type="http://schemas.openxmlformats.org/officeDocument/2006/relationships/image" Target="../media/image85.png"/><Relationship Id="rId6" Type="http://schemas.openxmlformats.org/officeDocument/2006/relationships/image" Target="../media/image8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Relationship Id="rId4" Type="http://schemas.openxmlformats.org/officeDocument/2006/relationships/image" Target="../media/image83.png"/><Relationship Id="rId5" Type="http://schemas.openxmlformats.org/officeDocument/2006/relationships/image" Target="../media/image78.png"/><Relationship Id="rId6" Type="http://schemas.openxmlformats.org/officeDocument/2006/relationships/image" Target="../media/image9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Relationship Id="rId4" Type="http://schemas.openxmlformats.org/officeDocument/2006/relationships/image" Target="../media/image9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Relationship Id="rId4" Type="http://schemas.openxmlformats.org/officeDocument/2006/relationships/image" Target="../media/image9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Relationship Id="rId4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Relationship Id="rId4" Type="http://schemas.openxmlformats.org/officeDocument/2006/relationships/image" Target="../media/image9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7.png"/><Relationship Id="rId4" Type="http://schemas.openxmlformats.org/officeDocument/2006/relationships/image" Target="../media/image9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6.png"/><Relationship Id="rId4" Type="http://schemas.openxmlformats.org/officeDocument/2006/relationships/image" Target="../media/image8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9.png"/><Relationship Id="rId4" Type="http://schemas.openxmlformats.org/officeDocument/2006/relationships/image" Target="../media/image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docs.google.com/presentation/d/1is5nVER8-UGeZ2hRzK3vmLuWaW5KPCiiG2kXGEzDyJ0/edit#slide=id.g1eb549db821_0_3" TargetMode="External"/><Relationship Id="rId4" Type="http://schemas.openxmlformats.org/officeDocument/2006/relationships/hyperlink" Target="https://docs.google.com/presentation/d/1is5nVER8-UGeZ2hRzK3vmLuWaW5KPCiiG2kXGEzDyJ0/edit#slide=id.g1eb549db821_0_3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8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6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6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56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56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66"/>
          <p:cNvSpPr txBox="1"/>
          <p:nvPr/>
        </p:nvSpPr>
        <p:spPr>
          <a:xfrm>
            <a:off x="476250" y="1911900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Primero vamos a agregar datos a alguna de nuestras tablas por medio del panel, así se ven mejor los resultados que obtendremos.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ejemplo, voy a crear 4 profesores, y trabajaré todo el ejemplo con los profesores.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 detalles que no tienen que ver con CRUD, ya agregué 4 profesores por medio del panel de Admin. 👉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6" name="Google Shape;276;p6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77" name="Google Shape;277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" name="Google Shape;278;p6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225" y="2058150"/>
            <a:ext cx="3534218" cy="19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" name="Google Shape;285;p67"/>
          <p:cNvSpPr txBox="1"/>
          <p:nvPr/>
        </p:nvSpPr>
        <p:spPr>
          <a:xfrm>
            <a:off x="476250" y="1911900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Esto lo habíamos pasado por alto pero los objetos generados en la BD se ven poco agradables y no se puede entender cuál  información tenemos.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 Arreglarlo es muy simple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      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Solo hay que agregar el método </a:t>
            </a:r>
            <a:r>
              <a:rPr b="0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__str__(self):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en la clase que quieres que se vea distinta ( o en todas).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6" name="Google Shape;286;p6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87" name="Google Shape;287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8" name="Google Shape;288;p6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8"/>
          <p:cNvSpPr txBox="1"/>
          <p:nvPr/>
        </p:nvSpPr>
        <p:spPr>
          <a:xfrm>
            <a:off x="383525" y="124438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4" name="Google Shape;294;p6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95" name="Google Shape;295;p6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6" name="Google Shape;296;p6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68"/>
          <p:cNvSpPr txBox="1"/>
          <p:nvPr/>
        </p:nvSpPr>
        <p:spPr>
          <a:xfrm>
            <a:off x="255600" y="720489"/>
            <a:ext cx="8632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Veamos cómo hacerlo 👇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8" name="Google Shape;29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15" y="2939437"/>
            <a:ext cx="2634608" cy="16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8"/>
          <p:cNvPicPr preferRelativeResize="0"/>
          <p:nvPr/>
        </p:nvPicPr>
        <p:blipFill rotWithShape="1">
          <a:blip r:embed="rId5">
            <a:alphaModFix/>
          </a:blip>
          <a:srcRect b="0" l="0" r="0" t="17763"/>
          <a:stretch/>
        </p:blipFill>
        <p:spPr>
          <a:xfrm>
            <a:off x="4817633" y="2939437"/>
            <a:ext cx="3881625" cy="16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701" y="2107351"/>
            <a:ext cx="8067050" cy="56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68"/>
          <p:cNvCxnSpPr/>
          <p:nvPr/>
        </p:nvCxnSpPr>
        <p:spPr>
          <a:xfrm>
            <a:off x="3368728" y="3769462"/>
            <a:ext cx="1347000" cy="1200"/>
          </a:xfrm>
          <a:prstGeom prst="straightConnector1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2" name="Google Shape;302;p68"/>
          <p:cNvSpPr txBox="1"/>
          <p:nvPr/>
        </p:nvSpPr>
        <p:spPr>
          <a:xfrm>
            <a:off x="2542233" y="389587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¿Mucho mejor?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68"/>
          <p:cNvSpPr txBox="1"/>
          <p:nvPr/>
        </p:nvSpPr>
        <p:spPr>
          <a:xfrm>
            <a:off x="489467" y="1092529"/>
            <a:ext cx="8398933" cy="882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 __str__(self):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f"Nombre: {self.nombre} - Apellido {self.apellido} - E-Mail {self.email} - Profesión {self.profesion}"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CRUD - READ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70"/>
          <p:cNvSpPr txBox="1"/>
          <p:nvPr/>
        </p:nvSpPr>
        <p:spPr>
          <a:xfrm>
            <a:off x="476250" y="1911900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Arrancamos con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READ, lectura. 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Vamos a leer todos los profesores que tenemos en nuestra base de datos.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Primero creamos la vista. 👉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5" name="Google Shape;315;p7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16" name="Google Shape;316;p7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" name="Google Shape;317;p7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Google Shape;31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3350" y="2868125"/>
            <a:ext cx="5301099" cy="1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71"/>
          <p:cNvSpPr txBox="1"/>
          <p:nvPr/>
        </p:nvSpPr>
        <p:spPr>
          <a:xfrm>
            <a:off x="529550" y="1348368"/>
            <a:ext cx="3834600" cy="1015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Script: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5" name="Google Shape;325;p7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26" name="Google Shape;326;p7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7" name="Google Shape;327;p7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71"/>
          <p:cNvSpPr txBox="1"/>
          <p:nvPr/>
        </p:nvSpPr>
        <p:spPr>
          <a:xfrm>
            <a:off x="529550" y="1814321"/>
            <a:ext cx="8271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 leerProfesores(request):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profesores = Profesor.objects.all() #trae todos los profesores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contexto= {"profesores":profesores}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return render(request, "AppCoder/leerProfesores.html",contexto)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72"/>
          <p:cNvSpPr txBox="1"/>
          <p:nvPr/>
        </p:nvSpPr>
        <p:spPr>
          <a:xfrm>
            <a:off x="376775" y="1249650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Luego creamos el template y lo asociamos con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urls.py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vista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5" name="Google Shape;335;p7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36" name="Google Shape;336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7" name="Google Shape;337;p7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" name="Google Shape;33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813" y="1819596"/>
            <a:ext cx="2408740" cy="147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350" y="1795477"/>
            <a:ext cx="4912172" cy="159370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72"/>
          <p:cNvSpPr txBox="1"/>
          <p:nvPr/>
        </p:nvSpPr>
        <p:spPr>
          <a:xfrm>
            <a:off x="1306300" y="3343115"/>
            <a:ext cx="282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URLs </a:t>
            </a:r>
            <a:endParaRPr b="0" i="0" sz="1350" u="none" cap="none" strike="noStrike">
              <a:solidFill>
                <a:srgbClr val="000000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72"/>
          <p:cNvSpPr txBox="1"/>
          <p:nvPr/>
        </p:nvSpPr>
        <p:spPr>
          <a:xfrm>
            <a:off x="5794159" y="3320912"/>
            <a:ext cx="282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Template</a:t>
            </a:r>
            <a:endParaRPr b="0" i="0" sz="1350" u="none" cap="none" strike="noStrike">
              <a:solidFill>
                <a:srgbClr val="000000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72"/>
          <p:cNvSpPr txBox="1"/>
          <p:nvPr/>
        </p:nvSpPr>
        <p:spPr>
          <a:xfrm>
            <a:off x="563033" y="3847759"/>
            <a:ext cx="4572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'leerProfesores'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views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leerProfesores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"LeerProfesores"</a:t>
            </a:r>
            <a:r>
              <a:rPr b="0" i="0" lang="e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3"/>
          <p:cNvSpPr txBox="1"/>
          <p:nvPr/>
        </p:nvSpPr>
        <p:spPr>
          <a:xfrm>
            <a:off x="443718" y="98873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8" name="Google Shape;348;p7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49" name="Google Shape;349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0" name="Google Shape;350;p7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73"/>
          <p:cNvSpPr txBox="1"/>
          <p:nvPr/>
        </p:nvSpPr>
        <p:spPr>
          <a:xfrm>
            <a:off x="-505050" y="737378"/>
            <a:ext cx="282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Template</a:t>
            </a:r>
            <a:endParaRPr b="0" i="0" sz="1350" u="none" cap="none" strike="noStrike">
              <a:solidFill>
                <a:srgbClr val="000000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73"/>
          <p:cNvSpPr txBox="1"/>
          <p:nvPr/>
        </p:nvSpPr>
        <p:spPr>
          <a:xfrm>
            <a:off x="401108" y="1207223"/>
            <a:ext cx="8713200" cy="3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http-equiv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"X-UA-Compatible"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"IE=edge"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{% for p in profesores %}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{{p}}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{% endfor %}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74"/>
          <p:cNvSpPr txBox="1"/>
          <p:nvPr/>
        </p:nvSpPr>
        <p:spPr>
          <a:xfrm>
            <a:off x="376775" y="170685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Nuestro resultado será el siguiente 👀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9" name="Google Shape;359;p7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60" name="Google Shape;360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1" name="Google Shape;361;p7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2" name="Google Shape;36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500" y="2374275"/>
            <a:ext cx="69342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7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57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22.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CRUD - CREATED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6"/>
          <p:cNvSpPr txBox="1"/>
          <p:nvPr/>
        </p:nvSpPr>
        <p:spPr>
          <a:xfrm>
            <a:off x="2473800" y="924325"/>
            <a:ext cx="614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76"/>
          <p:cNvSpPr txBox="1"/>
          <p:nvPr/>
        </p:nvSpPr>
        <p:spPr>
          <a:xfrm>
            <a:off x="2597725" y="1706850"/>
            <a:ext cx="59202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creación ya la sabíamos hacer, es más ya la tenemos realizada por medio de un FORMS.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Recordando todo 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esto,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ya lo tenemos 😎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4" name="Google Shape;374;p7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75" name="Google Shape;375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6" name="Google Shape;376;p7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7" name="Google Shape;37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2515522"/>
            <a:ext cx="1997551" cy="67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672338"/>
            <a:ext cx="1997549" cy="179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018" y="3318901"/>
            <a:ext cx="1955782" cy="1152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7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77"/>
          <p:cNvSpPr txBox="1"/>
          <p:nvPr/>
        </p:nvSpPr>
        <p:spPr>
          <a:xfrm>
            <a:off x="640487" y="1402050"/>
            <a:ext cx="784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Solo agregaremos un vínculo para poder agregar un profesor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6" name="Google Shape;386;p7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87" name="Google Shape;387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p7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9" name="Google Shape;38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75" y="2688075"/>
            <a:ext cx="3378050" cy="12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524" y="2399513"/>
            <a:ext cx="3511150" cy="146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77"/>
          <p:cNvCxnSpPr/>
          <p:nvPr/>
        </p:nvCxnSpPr>
        <p:spPr>
          <a:xfrm flipH="1" rot="10800000">
            <a:off x="1517374" y="3515950"/>
            <a:ext cx="2956800" cy="199200"/>
          </a:xfrm>
          <a:prstGeom prst="straightConnector1">
            <a:avLst/>
          </a:prstGeom>
          <a:noFill/>
          <a:ln cap="flat" cmpd="sng" w="38100">
            <a:solidFill>
              <a:srgbClr val="EA9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CRUD - Delete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9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p79"/>
          <p:cNvSpPr txBox="1"/>
          <p:nvPr/>
        </p:nvSpPr>
        <p:spPr>
          <a:xfrm>
            <a:off x="640487" y="1402050"/>
            <a:ext cx="78459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Pasamos a borrar, es decir DELETE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Primero creamos la vista para buscar el dato que queremos borrar 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3" name="Google Shape;403;p7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4" name="Google Shape;404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5" name="Google Shape;405;p7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475" y="2523363"/>
            <a:ext cx="3996060" cy="19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5600" y="2523363"/>
            <a:ext cx="3684276" cy="19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9"/>
          <p:cNvSpPr/>
          <p:nvPr/>
        </p:nvSpPr>
        <p:spPr>
          <a:xfrm>
            <a:off x="921939" y="2833462"/>
            <a:ext cx="3226200" cy="4101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79"/>
          <p:cNvSpPr/>
          <p:nvPr/>
        </p:nvSpPr>
        <p:spPr>
          <a:xfrm>
            <a:off x="2302599" y="2592014"/>
            <a:ext cx="827700" cy="1497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5864312" y="3243488"/>
            <a:ext cx="1922700" cy="1824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0"/>
          <p:cNvSpPr txBox="1"/>
          <p:nvPr/>
        </p:nvSpPr>
        <p:spPr>
          <a:xfrm>
            <a:off x="529351" y="242000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80"/>
          <p:cNvSpPr txBox="1"/>
          <p:nvPr/>
        </p:nvSpPr>
        <p:spPr>
          <a:xfrm>
            <a:off x="529351" y="1004746"/>
            <a:ext cx="7845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Script</a:t>
            </a:r>
            <a:endParaRPr b="1" i="0" sz="1350" u="none" cap="none" strike="noStrike">
              <a:solidFill>
                <a:schemeClr val="dk1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7" name="Google Shape;417;p8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18" name="Google Shape;418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9" name="Google Shape;419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80"/>
          <p:cNvSpPr txBox="1"/>
          <p:nvPr/>
        </p:nvSpPr>
        <p:spPr>
          <a:xfrm>
            <a:off x="529351" y="1301731"/>
            <a:ext cx="85671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eliminarProfesor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profesor_nombre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Profesor.objects.get(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profesor_nombre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.delete()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vuelvo al menú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profesores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Profesor.objects.all()  </a:t>
            </a:r>
            <a:r>
              <a:rPr b="0" i="0" lang="es" sz="1400" u="none" cap="none" strike="noStrike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trae todos los profesores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contexto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b="0" i="0" lang="e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"profesores"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profesores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"AppCoder/leerProfesores.html"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contexto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1"/>
          <p:cNvSpPr txBox="1"/>
          <p:nvPr/>
        </p:nvSpPr>
        <p:spPr>
          <a:xfrm>
            <a:off x="529351" y="242000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6" name="Google Shape;426;p81"/>
          <p:cNvSpPr txBox="1"/>
          <p:nvPr/>
        </p:nvSpPr>
        <p:spPr>
          <a:xfrm>
            <a:off x="529351" y="1004746"/>
            <a:ext cx="7845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50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Botón</a:t>
            </a:r>
            <a:endParaRPr b="1" i="0" sz="1450" u="none" cap="none" strike="noStrike">
              <a:solidFill>
                <a:schemeClr val="dk1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7" name="Google Shape;427;p8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28" name="Google Shape;428;p8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9" name="Google Shape;429;p8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81"/>
          <p:cNvSpPr txBox="1"/>
          <p:nvPr/>
        </p:nvSpPr>
        <p:spPr>
          <a:xfrm>
            <a:off x="622484" y="1572789"/>
            <a:ext cx="98337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{% for p in profesores %}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{{p}}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 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"{% url 'EliminarProfesor' p.nombre %}"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Eliminar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{% endfor %}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0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"profesores"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Agregar otro Profesor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s" sz="105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9062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2"/>
          <p:cNvSpPr txBox="1"/>
          <p:nvPr/>
        </p:nvSpPr>
        <p:spPr>
          <a:xfrm>
            <a:off x="529351" y="242000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6" name="Google Shape;436;p82"/>
          <p:cNvSpPr txBox="1"/>
          <p:nvPr/>
        </p:nvSpPr>
        <p:spPr>
          <a:xfrm>
            <a:off x="529351" y="1004746"/>
            <a:ext cx="7845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urls.py</a:t>
            </a:r>
            <a:endParaRPr b="0" i="0" sz="1350" u="none" cap="none" strike="noStrike">
              <a:solidFill>
                <a:schemeClr val="dk1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7" name="Google Shape;437;p8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8" name="Google Shape;438;p8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9" name="Google Shape;439;p8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82"/>
          <p:cNvSpPr txBox="1"/>
          <p:nvPr/>
        </p:nvSpPr>
        <p:spPr>
          <a:xfrm>
            <a:off x="622484" y="1572789"/>
            <a:ext cx="9833849" cy="262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05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path('eliminarProfesor/&lt;profesor_nombre&gt;/', views.eliminarProfesor, name="EliminarProfesor")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o&#10;&#10;Descripción generada automáticamente" id="441" name="Google Shape;44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2967" y="2071348"/>
            <a:ext cx="5943600" cy="208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3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83"/>
          <p:cNvSpPr txBox="1"/>
          <p:nvPr/>
        </p:nvSpPr>
        <p:spPr>
          <a:xfrm>
            <a:off x="640487" y="1402050"/>
            <a:ext cx="7845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Apretando en el botón nuevo podemos ir borrando a los profesores</a:t>
            </a:r>
            <a:endParaRPr b="0" i="0" sz="1350" u="none" cap="none" strike="noStrike">
              <a:solidFill>
                <a:schemeClr val="dk1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8" name="Google Shape;448;p8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49" name="Google Shape;449;p8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0" name="Google Shape;450;p8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1" name="Google Shape;45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512" y="2583815"/>
            <a:ext cx="3868521" cy="128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6353" y="2569551"/>
            <a:ext cx="3832059" cy="1281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CRUD - Update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8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" name="Google Shape;207;p58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21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8" name="Google Shape;208;p58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58"/>
          <p:cNvSpPr txBox="1"/>
          <p:nvPr/>
        </p:nvSpPr>
        <p:spPr>
          <a:xfrm>
            <a:off x="1351375" y="193072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Intermedio Parte III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p58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22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11" name="Google Shape;211;p58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58"/>
          <p:cNvSpPr txBox="1"/>
          <p:nvPr/>
        </p:nvSpPr>
        <p:spPr>
          <a:xfrm>
            <a:off x="3592650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58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14" name="Google Shape;214;p58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58"/>
          <p:cNvSpPr txBox="1"/>
          <p:nvPr/>
        </p:nvSpPr>
        <p:spPr>
          <a:xfrm>
            <a:off x="5865175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II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16" name="Google Shape;216;p58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58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58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58"/>
          <p:cNvSpPr txBox="1"/>
          <p:nvPr/>
        </p:nvSpPr>
        <p:spPr>
          <a:xfrm>
            <a:off x="1462800" y="2889700"/>
            <a:ext cx="17784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Formularios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Creación de formularios 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Búsquedas con Form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0" name="Google Shape;220;p58"/>
          <p:cNvSpPr txBox="1"/>
          <p:nvPr/>
        </p:nvSpPr>
        <p:spPr>
          <a:xfrm>
            <a:off x="5955750" y="2972363"/>
            <a:ext cx="16461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Login - Registro - Logout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Mixin y Decoradores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p58"/>
          <p:cNvSpPr txBox="1"/>
          <p:nvPr/>
        </p:nvSpPr>
        <p:spPr>
          <a:xfrm>
            <a:off x="3675526" y="2972375"/>
            <a:ext cx="18459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CRUD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Clases basadas en vistas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5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3" name="Google Shape;463;p85"/>
          <p:cNvSpPr txBox="1"/>
          <p:nvPr/>
        </p:nvSpPr>
        <p:spPr>
          <a:xfrm>
            <a:off x="5860474" y="2028013"/>
            <a:ext cx="2604900" cy="26776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Solo nos queda poder modificar algún dato ya existente.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Creamos la  vista,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editarProfesor(request, profesor_nombre)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Ver: Script_Update.txt</a:t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4" name="Google Shape;464;p8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65" name="Google Shape;465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6" name="Google Shape;466;p8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7" name="Google Shape;46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625" y="1492075"/>
            <a:ext cx="5243026" cy="30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5"/>
          <p:cNvSpPr/>
          <p:nvPr/>
        </p:nvSpPr>
        <p:spPr>
          <a:xfrm>
            <a:off x="1002188" y="3951018"/>
            <a:ext cx="4117800" cy="310800"/>
          </a:xfrm>
          <a:prstGeom prst="rect">
            <a:avLst/>
          </a:prstGeom>
          <a:noFill/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6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86"/>
          <p:cNvSpPr txBox="1"/>
          <p:nvPr/>
        </p:nvSpPr>
        <p:spPr>
          <a:xfrm>
            <a:off x="640487" y="1402050"/>
            <a:ext cx="784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Luego la url y el template son muy parecidos al agregar  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5" name="Google Shape;475;p8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76" name="Google Shape;476;p8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7" name="Google Shape;477;p8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8" name="Google Shape;47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725" y="1923925"/>
            <a:ext cx="6426848" cy="155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4827" y="3679544"/>
            <a:ext cx="6426848" cy="71806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6"/>
          <p:cNvSpPr/>
          <p:nvPr/>
        </p:nvSpPr>
        <p:spPr>
          <a:xfrm>
            <a:off x="1771017" y="4237567"/>
            <a:ext cx="5413500" cy="1683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6"/>
          <p:cNvSpPr/>
          <p:nvPr/>
        </p:nvSpPr>
        <p:spPr>
          <a:xfrm>
            <a:off x="2495332" y="2616589"/>
            <a:ext cx="4847700" cy="1683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7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87"/>
          <p:cNvSpPr txBox="1"/>
          <p:nvPr/>
        </p:nvSpPr>
        <p:spPr>
          <a:xfrm>
            <a:off x="640487" y="1402050"/>
            <a:ext cx="784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Script: urls.py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8" name="Google Shape;488;p8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89" name="Google Shape;489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0" name="Google Shape;490;p8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87"/>
          <p:cNvSpPr txBox="1"/>
          <p:nvPr/>
        </p:nvSpPr>
        <p:spPr>
          <a:xfrm>
            <a:off x="79183" y="1891090"/>
            <a:ext cx="975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s" sz="1400" u="none" cap="none" strike="noStrike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'editarProfesor/&lt;profesor_nombre&gt;/'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views.editarProfesor, </a:t>
            </a:r>
            <a:r>
              <a:rPr b="0" i="0" lang="es" sz="14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4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"EditarProfesor"</a:t>
            </a:r>
            <a:r>
              <a:rPr b="0" i="0" lang="es" sz="14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87"/>
          <p:cNvSpPr txBox="1"/>
          <p:nvPr/>
        </p:nvSpPr>
        <p:spPr>
          <a:xfrm>
            <a:off x="3737850" y="2603444"/>
            <a:ext cx="4876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editarProfesor.html</a:t>
            </a:r>
            <a:endParaRPr>
              <a:highlight>
                <a:srgbClr val="EAFF6A"/>
              </a:highlight>
            </a:endParaRPr>
          </a:p>
          <a:p>
            <a:pPr indent="0" lvl="0" marL="0" marR="0" rtl="0" algn="l">
              <a:lnSpc>
                <a:spcPct val="10555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3" name="Google Shape;493;p87"/>
          <p:cNvSpPr txBox="1"/>
          <p:nvPr/>
        </p:nvSpPr>
        <p:spPr>
          <a:xfrm>
            <a:off x="3372520" y="2882751"/>
            <a:ext cx="4876800" cy="386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Ver: Script_profesores.txt</a:t>
            </a:r>
            <a:endParaRPr b="0" i="0" sz="140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8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9" name="Google Shape;499;p8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00" name="Google Shape;500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1" name="Google Shape;501;p8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2" name="Google Shape;502;p88"/>
          <p:cNvPicPr preferRelativeResize="0"/>
          <p:nvPr/>
        </p:nvPicPr>
        <p:blipFill rotWithShape="1">
          <a:blip r:embed="rId4">
            <a:alphaModFix/>
          </a:blip>
          <a:srcRect b="0" l="0" r="17702" t="0"/>
          <a:stretch/>
        </p:blipFill>
        <p:spPr>
          <a:xfrm>
            <a:off x="678875" y="2627722"/>
            <a:ext cx="3918410" cy="159097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8"/>
          <p:cNvSpPr/>
          <p:nvPr/>
        </p:nvSpPr>
        <p:spPr>
          <a:xfrm>
            <a:off x="1122481" y="3525163"/>
            <a:ext cx="387600" cy="1629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6265" y="2627742"/>
            <a:ext cx="3079710" cy="116363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8"/>
          <p:cNvSpPr txBox="1"/>
          <p:nvPr/>
        </p:nvSpPr>
        <p:spPr>
          <a:xfrm>
            <a:off x="1232633" y="2014274"/>
            <a:ext cx="281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Pantalla 1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💻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88"/>
          <p:cNvSpPr txBox="1"/>
          <p:nvPr/>
        </p:nvSpPr>
        <p:spPr>
          <a:xfrm>
            <a:off x="5436266" y="2014274"/>
            <a:ext cx="281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Pantalla 2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💻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9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Arrancando con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2" name="Google Shape;512;p8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13" name="Google Shape;513;p8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4" name="Google Shape;514;p8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5" name="Google Shape;515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9537" y="2215779"/>
            <a:ext cx="6186949" cy="220014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9"/>
          <p:cNvSpPr/>
          <p:nvPr/>
        </p:nvSpPr>
        <p:spPr>
          <a:xfrm>
            <a:off x="1736348" y="3276200"/>
            <a:ext cx="5986500" cy="400200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89"/>
          <p:cNvSpPr txBox="1"/>
          <p:nvPr/>
        </p:nvSpPr>
        <p:spPr>
          <a:xfrm>
            <a:off x="3797400" y="1556250"/>
            <a:ext cx="154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Resultado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💪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0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90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basadas en </a:t>
            </a: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vistas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2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4" name="Google Shape;534;p9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35" name="Google Shape;535;p9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6" name="Google Shape;536;p9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92"/>
          <p:cNvSpPr txBox="1"/>
          <p:nvPr/>
        </p:nvSpPr>
        <p:spPr>
          <a:xfrm>
            <a:off x="610650" y="1366338"/>
            <a:ext cx="7922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Ya aprendimos lo que es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CRUD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crear, leer, modificar y borrar datos de nuestra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BD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utilizar nuestro menú de admin de Django.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Fue relativamente sencillo y pudimos hacer las 4 tareas con los Profesores, por ende podríamos hacerlo con todas las clases de nuestro modelo de la misma forma.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8" name="Google Shape;538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450" y="3442675"/>
            <a:ext cx="989100" cy="9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3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44" name="Google Shape;544;p9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45" name="Google Shape;545;p9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6" name="Google Shape;546;p9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" name="Google Shape;54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450" y="3442675"/>
            <a:ext cx="989100" cy="9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3"/>
          <p:cNvSpPr txBox="1"/>
          <p:nvPr/>
        </p:nvSpPr>
        <p:spPr>
          <a:xfrm>
            <a:off x="533075" y="838200"/>
            <a:ext cx="7922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Pero para que ese trabajo sea aún más sencillo y menos repetitivo aparece el concepto de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CBV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clases basadas en vistas,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 vistas basadas en clases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(según traducciones).                                                                                  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¿Listos para saber de qué se trata?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54" name="Google Shape;554;p9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55" name="Google Shape;555;p9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9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7" name="Google Shape;557;p94"/>
          <p:cNvSpPr txBox="1"/>
          <p:nvPr/>
        </p:nvSpPr>
        <p:spPr>
          <a:xfrm>
            <a:off x="507900" y="1524000"/>
            <a:ext cx="7922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entender este concepto haremos nuevamente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 CRUD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pero con los Cursos de la BD, así verán cómo se simplifica todo lo que hicimos anteriormente.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94"/>
          <p:cNvSpPr txBox="1"/>
          <p:nvPr/>
        </p:nvSpPr>
        <p:spPr>
          <a:xfrm>
            <a:off x="5667750" y="2909450"/>
            <a:ext cx="30000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👈 Todos los ejemplos van a partir de que en nuestra base de datos ya tenemos cargados estos tres cursos.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9" name="Google Shape;55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97" y="2684497"/>
            <a:ext cx="4425850" cy="17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9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7" name="Google Shape;2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9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CRUD.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9" name="Google Shape;2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CRUD con CBV.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31" name="Google Shape;231;p59"/>
          <p:cNvCxnSpPr>
            <a:stCxn id="227" idx="2"/>
            <a:endCxn id="229" idx="0"/>
          </p:cNvCxnSpPr>
          <p:nvPr/>
        </p:nvCxnSpPr>
        <p:spPr>
          <a:xfrm flipH="1" rot="-5400000">
            <a:off x="1953826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listview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0" name="Google Shape;570;p9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71" name="Google Shape;571;p9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2" name="Google Shape;572;p9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96"/>
          <p:cNvSpPr txBox="1"/>
          <p:nvPr/>
        </p:nvSpPr>
        <p:spPr>
          <a:xfrm>
            <a:off x="507900" y="1524000"/>
            <a:ext cx="7922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 haremos una vista que nos permita mostrar a todos los cursos.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Ya sabemos hacerlo, pero la idea es hacerlo simplificando el proceso, para eso usaremos las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ListView.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from django.views.generic import ListView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4" name="Google Shape;574;p96"/>
          <p:cNvSpPr txBox="1"/>
          <p:nvPr/>
        </p:nvSpPr>
        <p:spPr>
          <a:xfrm>
            <a:off x="2183700" y="3560875"/>
            <a:ext cx="43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900" y="3383025"/>
            <a:ext cx="38481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7"/>
          <p:cNvSpPr txBox="1"/>
          <p:nvPr/>
        </p:nvSpPr>
        <p:spPr>
          <a:xfrm>
            <a:off x="192925" y="1367400"/>
            <a:ext cx="73884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350"/>
              <a:buFont typeface="DM Sans"/>
              <a:buChar char="➔"/>
            </a:pP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El atributo </a:t>
            </a:r>
            <a:r>
              <a:rPr b="1" lang="es" sz="1350">
                <a:solidFill>
                  <a:srgbClr val="12121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context_object_name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nos permite definir 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cómo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queremos llamar en el template a el listado de datos que nos va a obtener 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automáticamente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la CBV y pasar por contexto al template.</a:t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350"/>
              <a:buFont typeface="DM Sans"/>
              <a:buChar char="➔"/>
            </a:pP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Este atributo en los demos no se tiene en cuenta porque por defecto python utiliza el nombre del modelo en 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minúscula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para representar el objeto que se 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está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pasando por contexto.</a:t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350"/>
              <a:buFont typeface="DM Sans"/>
              <a:buChar char="➔"/>
            </a:pP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En el model debemos pasarle el modelo que queremos que utilice y en template_name la 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ubicación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y nombre del template que tiene que utilizar la clase. Estos 2 puntos se repiten con el mismo significado en las siguientes CBV.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97"/>
          <p:cNvSpPr/>
          <p:nvPr/>
        </p:nvSpPr>
        <p:spPr>
          <a:xfrm>
            <a:off x="588525" y="873325"/>
            <a:ext cx="38670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97"/>
          <p:cNvSpPr txBox="1"/>
          <p:nvPr/>
        </p:nvSpPr>
        <p:spPr>
          <a:xfrm>
            <a:off x="588525" y="633100"/>
            <a:ext cx="39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CLASES BASADAS EN VISTAS LISTVIEW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8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detailview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9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3" name="Google Shape;593;p9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94" name="Google Shape;594;p9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5" name="Google Shape;595;p9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6" name="Google Shape;596;p99"/>
          <p:cNvSpPr txBox="1"/>
          <p:nvPr/>
        </p:nvSpPr>
        <p:spPr>
          <a:xfrm>
            <a:off x="507900" y="1524000"/>
            <a:ext cx="79227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accedemos al detalle de ese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Curso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ya sabemos cómo hacerlo, pero podemos simplificarlo con las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DetailView.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django.views.generic.detail import DetailView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7" name="Google Shape;5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475" y="3422400"/>
            <a:ext cx="40195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0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createview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1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8" name="Google Shape;608;p10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09" name="Google Shape;609;p10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0" name="Google Shape;610;p10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101"/>
          <p:cNvSpPr txBox="1"/>
          <p:nvPr/>
        </p:nvSpPr>
        <p:spPr>
          <a:xfrm>
            <a:off x="476250" y="1295400"/>
            <a:ext cx="78156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pasamos a la creación del curso, usando las 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CreateView.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django.views.generic.edit import CreateView</a:t>
            </a:r>
            <a:endParaRPr b="1" i="0" sz="1350" u="none" cap="none" strike="noStrike">
              <a:solidFill>
                <a:srgbClr val="FFFFFF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django.urls import reverse_lazy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2" name="Google Shape;61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650" y="3262275"/>
            <a:ext cx="437197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2"/>
          <p:cNvSpPr txBox="1"/>
          <p:nvPr/>
        </p:nvSpPr>
        <p:spPr>
          <a:xfrm>
            <a:off x="335675" y="924600"/>
            <a:ext cx="86826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u="sng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Para el create agregamos 2 atributos:</a:t>
            </a:r>
            <a:endParaRPr sz="1350" u="sng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350"/>
              <a:buFont typeface="DM Sans"/>
              <a:buChar char="➔"/>
            </a:pPr>
            <a:r>
              <a:rPr b="1" lang="es" sz="1350">
                <a:solidFill>
                  <a:srgbClr val="12121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Fields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es donde definimos, asignándole una lista con </a:t>
            </a:r>
            <a:r>
              <a:rPr b="1" i="1"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strings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de los nombres de los campos del modelo que queremos que se muestren en el formulario de la vista (este campo con el mismo funcionamiento es utilizado en el UpdateView)</a:t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350"/>
              <a:buFont typeface="DM Sans"/>
              <a:buChar char="➔"/>
            </a:pP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Una vez que la </a:t>
            </a:r>
            <a:r>
              <a:rPr b="1"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CBV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recibe un submit de un formulario y hace la carga/guardado correctamente, utilizamos </a:t>
            </a:r>
            <a:r>
              <a:rPr b="1" lang="es" sz="1350">
                <a:solidFill>
                  <a:srgbClr val="12121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success_url 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para indicar  a qué path del proyecto nos vamos a dirigir. </a:t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350"/>
              <a:buFont typeface="DM Sans"/>
              <a:buChar char="➔"/>
            </a:pP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Este atributo recibe un </a:t>
            </a:r>
            <a:r>
              <a:rPr b="1" i="1"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string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que contiene la url pero para poder hacerlo más práctico y similar al uso de url en los templates, debemos usar el </a:t>
            </a:r>
            <a:r>
              <a:rPr b="1" lang="es" sz="1350">
                <a:solidFill>
                  <a:srgbClr val="12121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método reverse_lazy</a:t>
            </a:r>
            <a:r>
              <a:rPr lang="es" sz="13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al cual le podemos pasar el name de un path como argumento y nos resuelve la url requerido por el atributo.</a:t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u="sng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Este atributo también aparece en el UpdateView y el DeleteView</a:t>
            </a:r>
            <a:endParaRPr sz="1350" u="sng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8" name="Google Shape;618;p102"/>
          <p:cNvSpPr/>
          <p:nvPr/>
        </p:nvSpPr>
        <p:spPr>
          <a:xfrm>
            <a:off x="522925" y="581750"/>
            <a:ext cx="42285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02"/>
          <p:cNvSpPr txBox="1"/>
          <p:nvPr/>
        </p:nvSpPr>
        <p:spPr>
          <a:xfrm>
            <a:off x="476250" y="353175"/>
            <a:ext cx="422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CLASES BASADAS EN VISTAS CREATEVIEW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3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updateview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4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0" name="Google Shape;630;p10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31" name="Google Shape;631;p10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2" name="Google Shape;632;p10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3" name="Google Shape;633;p104"/>
          <p:cNvSpPr txBox="1"/>
          <p:nvPr/>
        </p:nvSpPr>
        <p:spPr>
          <a:xfrm>
            <a:off x="476250" y="1295400"/>
            <a:ext cx="781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modificar con 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UpdateView.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django.views.generic.edit import UpdateView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4" name="Google Shape;63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475" y="2904900"/>
            <a:ext cx="406717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6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0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60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0" name="Google Shape;24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deleteview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6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5" name="Google Shape;645;p10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46" name="Google Shape;646;p10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7" name="Google Shape;647;p10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106"/>
          <p:cNvSpPr txBox="1"/>
          <p:nvPr/>
        </p:nvSpPr>
        <p:spPr>
          <a:xfrm>
            <a:off x="476250" y="1295400"/>
            <a:ext cx="781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¿Saben que nos falta?, exacto, el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DeleteView.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Necesitamos 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django.views.generic.edit import DeleteView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9" name="Google Shape;6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800" y="3034275"/>
            <a:ext cx="40671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5" name="Google Shape;655;p10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56" name="Google Shape;656;p10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7" name="Google Shape;657;p10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8" name="Google Shape;658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2338" y="1264375"/>
            <a:ext cx="5619323" cy="7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07"/>
          <p:cNvSpPr txBox="1"/>
          <p:nvPr/>
        </p:nvSpPr>
        <p:spPr>
          <a:xfrm>
            <a:off x="3072000" y="2724838"/>
            <a:ext cx="30000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Resumiendo en 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view.py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0" name="Google Shape;660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2265700"/>
            <a:ext cx="3419475" cy="24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8198" y="2632273"/>
            <a:ext cx="3286574" cy="17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URLs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9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urls - template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2" name="Google Shape;672;p10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73" name="Google Shape;673;p10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4" name="Google Shape;674;p10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5" name="Google Shape;67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188" y="1624950"/>
            <a:ext cx="61436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350" y="3063050"/>
            <a:ext cx="21431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0975" y="2895600"/>
            <a:ext cx="46101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0"/>
          <p:cNvSpPr txBox="1"/>
          <p:nvPr/>
        </p:nvSpPr>
        <p:spPr>
          <a:xfrm>
            <a:off x="1461300" y="192525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Plantillas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1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Delete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88" name="Google Shape;688;p11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89" name="Google Shape;689;p11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0" name="Google Shape;690;p11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1" name="Google Shape;69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700" y="1815175"/>
            <a:ext cx="63817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2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Detalle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7" name="Google Shape;697;p11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698" name="Google Shape;698;p11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9" name="Google Shape;699;p11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0" name="Google Shape;70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875" y="1777125"/>
            <a:ext cx="38290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3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6" name="Google Shape;706;p11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707" name="Google Shape;707;p11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8" name="Google Shape;708;p11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9" name="Google Shape;70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100" y="1504725"/>
            <a:ext cx="29908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4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15" name="Google Shape;715;p11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716" name="Google Shape;716;p11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7" name="Google Shape;717;p11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8" name="Google Shape;71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675" y="1731475"/>
            <a:ext cx="31051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CRUD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5"/>
          <p:cNvSpPr txBox="1"/>
          <p:nvPr/>
        </p:nvSpPr>
        <p:spPr>
          <a:xfrm>
            <a:off x="476250" y="619525"/>
            <a:ext cx="813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CBV - Lista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4" name="Google Shape;724;p11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725" name="Google Shape;725;p11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6" name="Google Shape;726;p11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7" name="Google Shape;72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200" y="1419525"/>
            <a:ext cx="4069486" cy="348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basadas en vistas de acción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7"/>
          <p:cNvSpPr txBox="1"/>
          <p:nvPr/>
        </p:nvSpPr>
        <p:spPr>
          <a:xfrm>
            <a:off x="476250" y="469050"/>
            <a:ext cx="686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117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00" y="2009034"/>
            <a:ext cx="3671876" cy="24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2100" y="2009025"/>
            <a:ext cx="3749450" cy="24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17"/>
          <p:cNvSpPr txBox="1"/>
          <p:nvPr/>
        </p:nvSpPr>
        <p:spPr>
          <a:xfrm>
            <a:off x="1124538" y="14581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 1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2" name="Google Shape;742;p117"/>
          <p:cNvSpPr txBox="1"/>
          <p:nvPr/>
        </p:nvSpPr>
        <p:spPr>
          <a:xfrm>
            <a:off x="5159550" y="14581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 2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👀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8"/>
          <p:cNvSpPr txBox="1"/>
          <p:nvPr/>
        </p:nvSpPr>
        <p:spPr>
          <a:xfrm>
            <a:off x="476250" y="469050"/>
            <a:ext cx="686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8" name="Google Shape;748;p118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18"/>
          <p:cNvSpPr txBox="1"/>
          <p:nvPr/>
        </p:nvSpPr>
        <p:spPr>
          <a:xfrm>
            <a:off x="343625" y="2887138"/>
            <a:ext cx="6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0" name="Google Shape;75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200" y="2399194"/>
            <a:ext cx="2479222" cy="15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1453" y="2367900"/>
            <a:ext cx="4957698" cy="11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18"/>
          <p:cNvSpPr txBox="1"/>
          <p:nvPr/>
        </p:nvSpPr>
        <p:spPr>
          <a:xfrm>
            <a:off x="344675" y="161120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 3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118"/>
          <p:cNvSpPr txBox="1"/>
          <p:nvPr/>
        </p:nvSpPr>
        <p:spPr>
          <a:xfrm>
            <a:off x="4792500" y="155550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 4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👀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9"/>
          <p:cNvSpPr txBox="1"/>
          <p:nvPr/>
        </p:nvSpPr>
        <p:spPr>
          <a:xfrm>
            <a:off x="476250" y="469050"/>
            <a:ext cx="686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Clases basadas en vistas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9" name="Google Shape;759;p119"/>
          <p:cNvSpPr txBox="1"/>
          <p:nvPr/>
        </p:nvSpPr>
        <p:spPr>
          <a:xfrm>
            <a:off x="191225" y="3115738"/>
            <a:ext cx="63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19"/>
          <p:cNvSpPr txBox="1"/>
          <p:nvPr/>
        </p:nvSpPr>
        <p:spPr>
          <a:xfrm>
            <a:off x="343625" y="2887138"/>
            <a:ext cx="6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1" name="Google Shape;761;p119"/>
          <p:cNvSpPr txBox="1"/>
          <p:nvPr/>
        </p:nvSpPr>
        <p:spPr>
          <a:xfrm>
            <a:off x="476250" y="1611200"/>
            <a:ext cx="8002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¡Increíble! 👏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Hicimos CRUD y FORM de una forma muy simple y abreviada.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Gracias a las vistas basadas en clases, utilizando herramientas View.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rgbClr val="3CEFA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12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67" name="Google Shape;767;p12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8" name="Google Shape;768;p12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9" name="Google Shape;769;p12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CRUD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0" name="Google Shape;770;p12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1" name="Google Shape;771;p120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CRUD en alguna de tus clases del trabajo que tienes en mente. 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121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777" name="Google Shape;777;p12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8" name="Google Shape;778;p12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9" name="Google Shape;779;p12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CRUD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0" name="Google Shape;780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21"/>
          <p:cNvSpPr txBox="1"/>
          <p:nvPr/>
        </p:nvSpPr>
        <p:spPr>
          <a:xfrm>
            <a:off x="739100" y="2079075"/>
            <a:ext cx="650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Pensando en una de las clases que tendrás que usar en la entrega Final, por ejemplo Blog, ha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z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CRUD sobre ella, realizando CBV.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2" name="Google Shape;782;p12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22"/>
          <p:cNvSpPr txBox="1"/>
          <p:nvPr/>
        </p:nvSpPr>
        <p:spPr>
          <a:xfrm>
            <a:off x="1461288" y="18102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#Codertraining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22"/>
          <p:cNvSpPr txBox="1"/>
          <p:nvPr/>
        </p:nvSpPr>
        <p:spPr>
          <a:xfrm>
            <a:off x="475488" y="2696100"/>
            <a:ext cx="819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¡No dejes para mañana lo que puedes practicar hoy! Te invitamos a revisar la </a:t>
            </a:r>
            <a:r>
              <a:rPr b="1"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Guía de Ejercicios Complementarios</a:t>
            </a:r>
            <a:r>
              <a:rPr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,</a:t>
            </a:r>
            <a:r>
              <a:rPr lang="es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donde encontrarás un ejercicio para poner en práctica lo visto en la clase de hoy.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89" name="Google Shape;789;p122"/>
          <p:cNvGrpSpPr/>
          <p:nvPr/>
        </p:nvGrpSpPr>
        <p:grpSpPr>
          <a:xfrm>
            <a:off x="4090622" y="793706"/>
            <a:ext cx="962746" cy="962746"/>
            <a:chOff x="3978725" y="468263"/>
            <a:chExt cx="1186525" cy="1186525"/>
          </a:xfrm>
        </p:grpSpPr>
        <p:pic>
          <p:nvPicPr>
            <p:cNvPr id="790" name="Google Shape;790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78725" y="468263"/>
              <a:ext cx="1186525" cy="11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122"/>
            <p:cNvSpPr/>
            <p:nvPr/>
          </p:nvSpPr>
          <p:spPr>
            <a:xfrm>
              <a:off x="4113300" y="610488"/>
              <a:ext cx="917400" cy="902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2" name="Google Shape;792;p1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06363" y="795888"/>
              <a:ext cx="531300" cy="531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4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3" name="Google Shape;803;p124"/>
          <p:cNvSpPr txBox="1"/>
          <p:nvPr/>
        </p:nvSpPr>
        <p:spPr>
          <a:xfrm>
            <a:off x="2109143" y="25023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Aprendimos qué es CRUD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Hicimos nuestro primer CRUD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Mejoramos nuestro CRUD con CBV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CRUD?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6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27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CRUD?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63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informática, CRUD es el acrónimo de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"Crear, Leer, Actualizar y Borrar"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(del original en inglés: Create, Read, Update and Delete). También es conocido como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ABM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otros entornos (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Altas, Bajas y Modificaciones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63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acto de agregar, modificar, eliminar o acceder a datos de una base de datos.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saberlo, algo de eso ya hemos realizado. Ya sabemos insertar datos y buscar datos.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CRUD?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64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Pero ahora llegó la hora de formalizar un poco esos conceptos y agregar lo que nos falta.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Borrar y modificar datos de la BD. 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64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Desde el panel de administración es muy simple. La idea es hacerlo desde nuestras vistas y darle nuestra impronta.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